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71" d="100"/>
          <a:sy n="71" d="100"/>
        </p:scale>
        <p:origin x="69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2AD36-ADC3-D375-D7CB-9F54B5B783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8FCA08-7050-1C7F-BBBC-582FFF09B83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2F6E67A-AA13-1879-C6B5-FD4233BFAB75}"/>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5" name="Footer Placeholder 4">
            <a:extLst>
              <a:ext uri="{FF2B5EF4-FFF2-40B4-BE49-F238E27FC236}">
                <a16:creationId xmlns:a16="http://schemas.microsoft.com/office/drawing/2014/main" id="{D4A04C9C-A45C-3B6A-6335-61293820A2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E7ED5-150F-10B9-CBB2-7BF05853D7DE}"/>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26061776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035A-185D-6278-593B-E9C7726060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66BAD99-B7EC-D960-7AD6-86FB7CCCE5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15D6CD-B587-95AB-4871-1E2C3E0A8B38}"/>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5" name="Footer Placeholder 4">
            <a:extLst>
              <a:ext uri="{FF2B5EF4-FFF2-40B4-BE49-F238E27FC236}">
                <a16:creationId xmlns:a16="http://schemas.microsoft.com/office/drawing/2014/main" id="{4AFD8170-072A-C0A3-DB93-E2D375BE1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4472A1-5ED3-812A-207D-CE6CA347F4B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0520288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B9FB3B-F415-9C7D-0EBD-C99BB496F7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2736E56-D029-DDDF-5C04-8F2969211DB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694F753-F0C6-AB72-2D8A-DAEB25361827}"/>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5" name="Footer Placeholder 4">
            <a:extLst>
              <a:ext uri="{FF2B5EF4-FFF2-40B4-BE49-F238E27FC236}">
                <a16:creationId xmlns:a16="http://schemas.microsoft.com/office/drawing/2014/main" id="{93A1B036-FB61-D284-9C84-E269674482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D5EC8-7481-87D8-4816-2035F71FB164}"/>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324144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AF334-91C8-3323-E35A-AE89A40744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64D49BB-AE84-0BDC-AD8A-DB98A6DEBD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B857862-B9AA-5809-BBF2-186558154AB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39E25CD-72B3-C41C-D3E2-F61AE61ADEEF}"/>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6" name="Footer Placeholder 5">
            <a:extLst>
              <a:ext uri="{FF2B5EF4-FFF2-40B4-BE49-F238E27FC236}">
                <a16:creationId xmlns:a16="http://schemas.microsoft.com/office/drawing/2014/main" id="{86F6BCDE-AD1C-D818-2945-5894E14DD9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08E289-1416-B8B6-5244-BDB2D2EAA0B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8104754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42F2E-A271-0C53-FD77-A58B6FC128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42AB056-7569-20CD-D4E2-A1F727B2D37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50A66E0-406F-0CAC-3CFC-1FE22EF08E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CFC463-AFA5-9E2D-CA91-56E6E39873F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6D765D1-F8F7-A54B-CADD-2880D69E41F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5CC92F0-6B6A-0C29-ED29-91F022756CF6}"/>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8" name="Footer Placeholder 7">
            <a:extLst>
              <a:ext uri="{FF2B5EF4-FFF2-40B4-BE49-F238E27FC236}">
                <a16:creationId xmlns:a16="http://schemas.microsoft.com/office/drawing/2014/main" id="{2EA458B9-4AA0-C2CC-9749-03CDBCDB12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0B737CD-7B6F-4849-B3AF-AC34F945F9F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23672681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00A66-B448-1AB2-4C4A-D98FC2E5910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BC2E099-C6DF-6648-6D78-83009ABD35B5}"/>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4" name="Footer Placeholder 3">
            <a:extLst>
              <a:ext uri="{FF2B5EF4-FFF2-40B4-BE49-F238E27FC236}">
                <a16:creationId xmlns:a16="http://schemas.microsoft.com/office/drawing/2014/main" id="{B11642D4-F242-2E96-7778-BCB84DB2C0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F74EFC1-5E0D-0184-898C-FE983628F66F}"/>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6321584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8D3465-4270-CCFB-8B38-EC4891DAB518}"/>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3" name="Footer Placeholder 2">
            <a:extLst>
              <a:ext uri="{FF2B5EF4-FFF2-40B4-BE49-F238E27FC236}">
                <a16:creationId xmlns:a16="http://schemas.microsoft.com/office/drawing/2014/main" id="{D2F6064E-B08B-9F1B-A9F9-B76DC9D4FA2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922110-7614-A2FA-A4AA-37742C0EA5BB}"/>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207923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58957-CEB7-881B-7E63-8D7A52506F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E53D07-43CB-DDEB-2875-E1AE9D131B0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64F9EC7-D278-1C70-45B5-B647BE91F5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6363563-905A-FA2D-6903-BECA29B02123}"/>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6" name="Footer Placeholder 5">
            <a:extLst>
              <a:ext uri="{FF2B5EF4-FFF2-40B4-BE49-F238E27FC236}">
                <a16:creationId xmlns:a16="http://schemas.microsoft.com/office/drawing/2014/main" id="{1037BBE7-2B81-D750-CE86-7F6AD4315E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B73D37-A4AB-C129-6ED4-09E544879533}"/>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227798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2A07-95FC-472F-B985-B84B32B068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8AB6E5-B3C1-FF6C-D491-2599CD5777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8DFA8D4-4EA3-38C9-4018-374973DF65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43968-2D4A-2B1F-5576-111975993EB0}"/>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6" name="Footer Placeholder 5">
            <a:extLst>
              <a:ext uri="{FF2B5EF4-FFF2-40B4-BE49-F238E27FC236}">
                <a16:creationId xmlns:a16="http://schemas.microsoft.com/office/drawing/2014/main" id="{414A47C1-D83A-EAC6-569A-9BBD93E76DE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983E4A9-2046-8365-FCF2-C97431832257}"/>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4968167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0BED6-B09F-FBF5-CC04-9B29D680EEB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40F341C-126A-88CC-AAC4-8920EACAC3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E6C3A3-7F78-8751-902C-ECF83D17DA31}"/>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5" name="Footer Placeholder 4">
            <a:extLst>
              <a:ext uri="{FF2B5EF4-FFF2-40B4-BE49-F238E27FC236}">
                <a16:creationId xmlns:a16="http://schemas.microsoft.com/office/drawing/2014/main" id="{62008B9F-6EE9-3A2B-7890-DD5935AD3D5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1E9DB0-25AA-9F3E-648C-86F52C660478}"/>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17518432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6C97C1-0406-6CE3-E8E8-0D7ED483130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55BA898-8A88-9283-10A2-FEE1A311A8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E73501-7DAD-34F8-1512-2EFFA1DE61F4}"/>
              </a:ext>
            </a:extLst>
          </p:cNvPr>
          <p:cNvSpPr>
            <a:spLocks noGrp="1"/>
          </p:cNvSpPr>
          <p:nvPr>
            <p:ph type="dt" sz="half" idx="10"/>
          </p:nvPr>
        </p:nvSpPr>
        <p:spPr/>
        <p:txBody>
          <a:bodyPr/>
          <a:lstStyle/>
          <a:p>
            <a:fld id="{116C2FB5-3537-4FFE-9601-22A02E5D7BCB}" type="datetimeFigureOut">
              <a:rPr lang="en-US" smtClean="0"/>
              <a:t>9/24/2026</a:t>
            </a:fld>
            <a:endParaRPr lang="en-US"/>
          </a:p>
        </p:txBody>
      </p:sp>
      <p:sp>
        <p:nvSpPr>
          <p:cNvPr id="5" name="Footer Placeholder 4">
            <a:extLst>
              <a:ext uri="{FF2B5EF4-FFF2-40B4-BE49-F238E27FC236}">
                <a16:creationId xmlns:a16="http://schemas.microsoft.com/office/drawing/2014/main" id="{2C6DE071-ABFA-085E-CA4F-947BFCA8A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3B244F-A9B0-CA6D-762A-0D70C9AFCEB6}"/>
              </a:ext>
            </a:extLst>
          </p:cNvPr>
          <p:cNvSpPr>
            <a:spLocks noGrp="1"/>
          </p:cNvSpPr>
          <p:nvPr>
            <p:ph type="sldNum" sz="quarter" idx="12"/>
          </p:nvPr>
        </p:nvSpPr>
        <p:spPr/>
        <p:txBody>
          <a:bodyPr/>
          <a:lstStyle/>
          <a:p>
            <a:fld id="{E75BFA18-9C51-4E91-9F4E-B27C31BC3F3A}" type="slidenum">
              <a:rPr lang="en-US" smtClean="0"/>
              <a:t>‹#›</a:t>
            </a:fld>
            <a:endParaRPr lang="en-US"/>
          </a:p>
        </p:txBody>
      </p:sp>
    </p:spTree>
    <p:extLst>
      <p:ext uri="{BB962C8B-B14F-4D97-AF65-F5344CB8AC3E}">
        <p14:creationId xmlns:p14="http://schemas.microsoft.com/office/powerpoint/2010/main" val="39180110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B79654-9751-89B6-7E0E-B4CBC028EDA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9FF8AC-1C7E-2DEB-7796-CEFCD58A57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94F239-6C62-8E72-08FB-F6D23FF6EB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16C2FB5-3537-4FFE-9601-22A02E5D7BCB}" type="datetimeFigureOut">
              <a:rPr lang="en-US" smtClean="0"/>
              <a:t>9/24/2026</a:t>
            </a:fld>
            <a:endParaRPr lang="en-US"/>
          </a:p>
        </p:txBody>
      </p:sp>
      <p:sp>
        <p:nvSpPr>
          <p:cNvPr id="5" name="Footer Placeholder 4">
            <a:extLst>
              <a:ext uri="{FF2B5EF4-FFF2-40B4-BE49-F238E27FC236}">
                <a16:creationId xmlns:a16="http://schemas.microsoft.com/office/drawing/2014/main" id="{6A56CD15-8F26-9A7A-EBFE-5C47434FDF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66EB243-D110-719D-1C49-F3E91C495A2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75BFA18-9C51-4E91-9F4E-B27C31BC3F3A}" type="slidenum">
              <a:rPr lang="en-US" smtClean="0"/>
              <a:t>‹#›</a:t>
            </a:fld>
            <a:endParaRPr lang="en-US"/>
          </a:p>
        </p:txBody>
      </p:sp>
    </p:spTree>
    <p:extLst>
      <p:ext uri="{BB962C8B-B14F-4D97-AF65-F5344CB8AC3E}">
        <p14:creationId xmlns:p14="http://schemas.microsoft.com/office/powerpoint/2010/main" val="4225434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902653-5D9E-4AEB-9B3C-E9528E27722D}"/>
              </a:ext>
            </a:extLst>
          </p:cNvPr>
          <p:cNvSpPr>
            <a:spLocks noGrp="1"/>
          </p:cNvSpPr>
          <p:nvPr>
            <p:ph type="ctrTitle"/>
          </p:nvPr>
        </p:nvSpPr>
        <p:spPr>
          <a:solidFill>
            <a:schemeClr val="accent2"/>
          </a:solidFill>
        </p:spPr>
        <p:txBody>
          <a:bodyPr/>
          <a:lstStyle/>
          <a:p>
            <a:r>
              <a:rPr lang="en-US" b="1" dirty="0">
                <a:latin typeface="Comic Sans MS" panose="030F0702030302020204" pitchFamily="66" charset="0"/>
              </a:rPr>
              <a:t>Giving to the poor</a:t>
            </a:r>
          </a:p>
        </p:txBody>
      </p:sp>
      <p:sp>
        <p:nvSpPr>
          <p:cNvPr id="3" name="Subtitle 2">
            <a:extLst>
              <a:ext uri="{FF2B5EF4-FFF2-40B4-BE49-F238E27FC236}">
                <a16:creationId xmlns:a16="http://schemas.microsoft.com/office/drawing/2014/main" id="{3A2ADAAF-024C-0E04-B65D-9AF5C750541F}"/>
              </a:ext>
            </a:extLst>
          </p:cNvPr>
          <p:cNvSpPr>
            <a:spLocks noGrp="1"/>
          </p:cNvSpPr>
          <p:nvPr>
            <p:ph type="subTitle" idx="1"/>
          </p:nvPr>
        </p:nvSpPr>
        <p:spPr/>
        <p:txBody>
          <a:bodyPr/>
          <a:lstStyle/>
          <a:p>
            <a:r>
              <a:rPr lang="en-US" b="1" dirty="0">
                <a:latin typeface="Comic Sans MS" panose="030F0702030302020204" pitchFamily="66" charset="0"/>
              </a:rPr>
              <a:t>Matthew 6 v 1-4, Matthew 19 v 16-20</a:t>
            </a:r>
          </a:p>
        </p:txBody>
      </p:sp>
    </p:spTree>
    <p:extLst>
      <p:ext uri="{BB962C8B-B14F-4D97-AF65-F5344CB8AC3E}">
        <p14:creationId xmlns:p14="http://schemas.microsoft.com/office/powerpoint/2010/main" val="999780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43462-A61E-07A2-F67E-8D6EB1908534}"/>
              </a:ext>
            </a:extLst>
          </p:cNvPr>
          <p:cNvSpPr>
            <a:spLocks noGrp="1"/>
          </p:cNvSpPr>
          <p:nvPr>
            <p:ph type="title"/>
          </p:nvPr>
        </p:nvSpPr>
        <p:spPr>
          <a:solidFill>
            <a:srgbClr val="92D050"/>
          </a:solidFill>
        </p:spPr>
        <p:txBody>
          <a:bodyPr/>
          <a:lstStyle/>
          <a:p>
            <a:pPr algn="ctr"/>
            <a:r>
              <a:rPr lang="en-US" b="1" dirty="0">
                <a:latin typeface="Comic Sans MS" panose="030F0702030302020204" pitchFamily="66" charset="0"/>
              </a:rPr>
              <a:t>Matthew 6 v 1-4</a:t>
            </a:r>
          </a:p>
        </p:txBody>
      </p:sp>
      <p:sp>
        <p:nvSpPr>
          <p:cNvPr id="3" name="Content Placeholder 2">
            <a:extLst>
              <a:ext uri="{FF2B5EF4-FFF2-40B4-BE49-F238E27FC236}">
                <a16:creationId xmlns:a16="http://schemas.microsoft.com/office/drawing/2014/main" id="{E2C28416-4413-DE21-FEF4-04BFF2A39D9E}"/>
              </a:ext>
            </a:extLst>
          </p:cNvPr>
          <p:cNvSpPr>
            <a:spLocks noGrp="1"/>
          </p:cNvSpPr>
          <p:nvPr>
            <p:ph idx="1"/>
          </p:nvPr>
        </p:nvSpPr>
        <p:spPr>
          <a:solidFill>
            <a:schemeClr val="accent1">
              <a:lumMod val="40000"/>
              <a:lumOff val="60000"/>
            </a:schemeClr>
          </a:solidFill>
        </p:spPr>
        <p:txBody>
          <a:bodyPr>
            <a:normAutofit lnSpcReduction="10000"/>
          </a:bodyPr>
          <a:lstStyle/>
          <a:p>
            <a:pPr marL="0" indent="0">
              <a:buNone/>
            </a:pPr>
            <a:r>
              <a:rPr lang="en-US" b="1" dirty="0">
                <a:latin typeface="Comic Sans MS" panose="030F0702030302020204" pitchFamily="66" charset="0"/>
              </a:rPr>
              <a:t>“Beware of </a:t>
            </a:r>
            <a:r>
              <a:rPr lang="en-US" b="1" dirty="0" err="1">
                <a:latin typeface="Comic Sans MS" panose="030F0702030302020204" pitchFamily="66" charset="0"/>
              </a:rPr>
              <a:t>practising</a:t>
            </a:r>
            <a:r>
              <a:rPr lang="en-US" b="1" dirty="0">
                <a:latin typeface="Comic Sans MS" panose="030F0702030302020204" pitchFamily="66" charset="0"/>
              </a:rPr>
              <a:t> your righteousness before other people in order to be seen by them, for then you will have no reward from your Father who is in heaven.</a:t>
            </a:r>
          </a:p>
          <a:p>
            <a:pPr marL="0" indent="0">
              <a:buNone/>
            </a:pPr>
            <a:r>
              <a:rPr lang="en-US" b="1" dirty="0">
                <a:latin typeface="Comic Sans MS" panose="030F0702030302020204" pitchFamily="66" charset="0"/>
              </a:rPr>
              <a:t>2 “Thus, when you give to the needy, sound no trumpet before you, as the hypocrites do in the synagogues and in the streets, that they may be praised by others. Truly, I say to you, they have received their reward. 3 But when you give to the needy, do not let your left hand know what your right hand is doing, 4 so that your giving may be in secret. And your Father who sees in secret will reward you.</a:t>
            </a:r>
          </a:p>
          <a:p>
            <a:pPr marL="0" indent="0">
              <a:buNone/>
            </a:pPr>
            <a:endParaRPr lang="en-US" b="1" dirty="0">
              <a:latin typeface="Comic Sans MS" panose="030F0702030302020204" pitchFamily="66" charset="0"/>
            </a:endParaRPr>
          </a:p>
        </p:txBody>
      </p:sp>
    </p:spTree>
    <p:extLst>
      <p:ext uri="{BB962C8B-B14F-4D97-AF65-F5344CB8AC3E}">
        <p14:creationId xmlns:p14="http://schemas.microsoft.com/office/powerpoint/2010/main" val="37733971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79E230-5728-51A4-1F7E-BD9A8B780CBF}"/>
              </a:ext>
            </a:extLst>
          </p:cNvPr>
          <p:cNvSpPr>
            <a:spLocks noGrp="1"/>
          </p:cNvSpPr>
          <p:nvPr>
            <p:ph type="title"/>
          </p:nvPr>
        </p:nvSpPr>
        <p:spPr>
          <a:solidFill>
            <a:srgbClr val="92D050"/>
          </a:solidFill>
        </p:spPr>
        <p:txBody>
          <a:bodyPr/>
          <a:lstStyle/>
          <a:p>
            <a:pPr algn="ctr"/>
            <a:r>
              <a:rPr lang="en-US" b="1" dirty="0">
                <a:latin typeface="Comic Sans MS" panose="030F0702030302020204" pitchFamily="66" charset="0"/>
              </a:rPr>
              <a:t>Matthew 19 v 16-20</a:t>
            </a:r>
          </a:p>
        </p:txBody>
      </p:sp>
      <p:sp>
        <p:nvSpPr>
          <p:cNvPr id="3" name="Content Placeholder 2">
            <a:extLst>
              <a:ext uri="{FF2B5EF4-FFF2-40B4-BE49-F238E27FC236}">
                <a16:creationId xmlns:a16="http://schemas.microsoft.com/office/drawing/2014/main" id="{5B4E73E2-0830-EEFA-AC6C-7CC51420F2FB}"/>
              </a:ext>
            </a:extLst>
          </p:cNvPr>
          <p:cNvSpPr>
            <a:spLocks noGrp="1"/>
          </p:cNvSpPr>
          <p:nvPr>
            <p:ph idx="1"/>
          </p:nvPr>
        </p:nvSpPr>
        <p:spPr>
          <a:solidFill>
            <a:schemeClr val="accent1">
              <a:lumMod val="40000"/>
              <a:lumOff val="60000"/>
            </a:schemeClr>
          </a:solidFill>
        </p:spPr>
        <p:txBody>
          <a:bodyPr>
            <a:normAutofit fontScale="92500" lnSpcReduction="20000"/>
          </a:bodyPr>
          <a:lstStyle/>
          <a:p>
            <a:pPr marL="0" indent="0">
              <a:buNone/>
            </a:pPr>
            <a:r>
              <a:rPr lang="en-US" b="1" dirty="0">
                <a:latin typeface="Comic Sans MS" panose="030F0702030302020204" pitchFamily="66" charset="0"/>
              </a:rPr>
              <a:t>16 And behold, a man came up to him, saying, “Teacher, what good deed must I do to have eternal life?” 17 And he said to him, “Why do you ask me about what is good? There is only one who is good. If you would enter life, keep the commandments.” 18 He said to him, “Which ones?” And Jesus said, “You shall not murder, You shall not commit adultery, You shall not steal, You shall not bear false witness, 19 Honour your father and mother, and, You shall love your </a:t>
            </a:r>
            <a:r>
              <a:rPr lang="en-US" b="1" dirty="0" err="1">
                <a:latin typeface="Comic Sans MS" panose="030F0702030302020204" pitchFamily="66" charset="0"/>
              </a:rPr>
              <a:t>neighbour</a:t>
            </a:r>
            <a:r>
              <a:rPr lang="en-US" b="1" dirty="0">
                <a:latin typeface="Comic Sans MS" panose="030F0702030302020204" pitchFamily="66" charset="0"/>
              </a:rPr>
              <a:t> as yourself.” 20 The young man said to him, “All these I have kept. What do I still lack?” 21 Jesus said to him, “If you would be perfect, go, sell what you possess and give to the poor, and you will have treasure in heaven; and come, follow me.” 22 When the young man heard this he went away sorrowful, for he had great possessions. </a:t>
            </a:r>
          </a:p>
        </p:txBody>
      </p:sp>
    </p:spTree>
    <p:extLst>
      <p:ext uri="{BB962C8B-B14F-4D97-AF65-F5344CB8AC3E}">
        <p14:creationId xmlns:p14="http://schemas.microsoft.com/office/powerpoint/2010/main" val="1430865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D9E82-13D0-430A-F7FE-B60F41D5CB20}"/>
              </a:ext>
            </a:extLst>
          </p:cNvPr>
          <p:cNvSpPr>
            <a:spLocks noGrp="1"/>
          </p:cNvSpPr>
          <p:nvPr>
            <p:ph type="title"/>
          </p:nvPr>
        </p:nvSpPr>
        <p:spPr>
          <a:solidFill>
            <a:srgbClr val="92D050"/>
          </a:solidFill>
        </p:spPr>
        <p:txBody>
          <a:bodyPr/>
          <a:lstStyle/>
          <a:p>
            <a:pPr algn="ctr"/>
            <a:r>
              <a:rPr lang="en-US" b="1" dirty="0">
                <a:latin typeface="Comic Sans MS" panose="030F0702030302020204" pitchFamily="66" charset="0"/>
              </a:rPr>
              <a:t>Deuteronomy 15 v 7 - 11</a:t>
            </a:r>
          </a:p>
        </p:txBody>
      </p:sp>
      <p:sp>
        <p:nvSpPr>
          <p:cNvPr id="3" name="Content Placeholder 2">
            <a:extLst>
              <a:ext uri="{FF2B5EF4-FFF2-40B4-BE49-F238E27FC236}">
                <a16:creationId xmlns:a16="http://schemas.microsoft.com/office/drawing/2014/main" id="{423B4CA2-762E-F7AF-CDC6-BC7D2E8C312C}"/>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7 “If among you, one of your brothers should become poor, in any of your towns within your land that the Lord your God is giving you, you shall not harden your heart or shut your hand against your poor brother, 8 but you shall open your hand to him and lend him sufficient for his need, whatever it may be. 9 Take care lest there be an unworthy thought in your heart and you say, ‘The seventh year, the year of release is near’, and your eye look grudgingly[a] on your poor brother, and you give him nothing, and he cry to the Lord against you, and you be guilty of sin</a:t>
            </a:r>
          </a:p>
        </p:txBody>
      </p:sp>
    </p:spTree>
    <p:extLst>
      <p:ext uri="{BB962C8B-B14F-4D97-AF65-F5344CB8AC3E}">
        <p14:creationId xmlns:p14="http://schemas.microsoft.com/office/powerpoint/2010/main" val="1408626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3E2E47-68D8-9CEB-16FB-7190477211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006ABE-8A93-84F4-25E1-932D78153FAB}"/>
              </a:ext>
            </a:extLst>
          </p:cNvPr>
          <p:cNvSpPr>
            <a:spLocks noGrp="1"/>
          </p:cNvSpPr>
          <p:nvPr>
            <p:ph type="title"/>
          </p:nvPr>
        </p:nvSpPr>
        <p:spPr>
          <a:solidFill>
            <a:srgbClr val="92D050"/>
          </a:solidFill>
        </p:spPr>
        <p:txBody>
          <a:bodyPr/>
          <a:lstStyle/>
          <a:p>
            <a:pPr algn="ctr"/>
            <a:r>
              <a:rPr lang="en-US" b="1" dirty="0">
                <a:latin typeface="Comic Sans MS" panose="030F0702030302020204" pitchFamily="66" charset="0"/>
              </a:rPr>
              <a:t>Deuteronomy 15 v 7 - 11</a:t>
            </a:r>
          </a:p>
        </p:txBody>
      </p:sp>
      <p:sp>
        <p:nvSpPr>
          <p:cNvPr id="3" name="Content Placeholder 2">
            <a:extLst>
              <a:ext uri="{FF2B5EF4-FFF2-40B4-BE49-F238E27FC236}">
                <a16:creationId xmlns:a16="http://schemas.microsoft.com/office/drawing/2014/main" id="{C1D8E165-0C4D-24EA-8360-44C477A20C00}"/>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10 You shall give to him freely, and your heart shall not be grudging when you give to him, because for this the Lord your God will bless you in all your work and in all that you undertake. 11 For there will never cease to be poor in the land. Therefore I command you, ‘You shall open wide your hand to your brother, to the needy and to the poor, in your land.’ </a:t>
            </a:r>
          </a:p>
        </p:txBody>
      </p:sp>
    </p:spTree>
    <p:extLst>
      <p:ext uri="{BB962C8B-B14F-4D97-AF65-F5344CB8AC3E}">
        <p14:creationId xmlns:p14="http://schemas.microsoft.com/office/powerpoint/2010/main" val="29810199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C0D0AE-01C0-0FC8-ED76-FD3ECAEC6E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C87848-4911-98A2-81A0-ACF94D1B0EB6}"/>
              </a:ext>
            </a:extLst>
          </p:cNvPr>
          <p:cNvSpPr>
            <a:spLocks noGrp="1"/>
          </p:cNvSpPr>
          <p:nvPr>
            <p:ph type="title"/>
          </p:nvPr>
        </p:nvSpPr>
        <p:spPr>
          <a:solidFill>
            <a:srgbClr val="92D050"/>
          </a:solidFill>
        </p:spPr>
        <p:txBody>
          <a:bodyPr/>
          <a:lstStyle/>
          <a:p>
            <a:pPr algn="ctr"/>
            <a:r>
              <a:rPr lang="fi-FI" b="1" dirty="0">
                <a:latin typeface="Comic Sans MS" panose="030F0702030302020204" pitchFamily="66" charset="0"/>
              </a:rPr>
              <a:t>Luke 17 v 7 - 10</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91617ED5-4500-DE25-5F31-D2BD1274FFBD}"/>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7 “Will any one of you who has a servant[c] ploughing or keeping sheep say to him when he has come in from the field, ‘Come at once and recline at table’? 8 Will he not rather say to him, ‘Prepare supper for me, and dress properly,[d] and serve me while I eat and drink, and afterwards you will eat and drink’? 9 Does he thank the servant because he did what was commanded? 10 So you also, when you have done all that you were commanded, say, ‘We are unworthy servants;[e] we have only done what was our duty.’” </a:t>
            </a:r>
          </a:p>
        </p:txBody>
      </p:sp>
    </p:spTree>
    <p:extLst>
      <p:ext uri="{BB962C8B-B14F-4D97-AF65-F5344CB8AC3E}">
        <p14:creationId xmlns:p14="http://schemas.microsoft.com/office/powerpoint/2010/main" val="9485877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3EE48-3BD8-053C-6DF9-87162BED94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9B6DC4-7393-1A2E-F4A4-0D54E71688B1}"/>
              </a:ext>
            </a:extLst>
          </p:cNvPr>
          <p:cNvSpPr>
            <a:spLocks noGrp="1"/>
          </p:cNvSpPr>
          <p:nvPr>
            <p:ph type="title"/>
          </p:nvPr>
        </p:nvSpPr>
        <p:spPr>
          <a:solidFill>
            <a:srgbClr val="92D050"/>
          </a:solidFill>
        </p:spPr>
        <p:txBody>
          <a:bodyPr/>
          <a:lstStyle/>
          <a:p>
            <a:pPr algn="ctr"/>
            <a:r>
              <a:rPr lang="fi-FI" b="1" dirty="0">
                <a:latin typeface="Comic Sans MS" panose="030F0702030302020204" pitchFamily="66" charset="0"/>
              </a:rPr>
              <a:t>Romans 6 v 23</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38CA1A00-78D3-04AA-01EA-9CF9772E63E5}"/>
              </a:ext>
            </a:extLst>
          </p:cNvPr>
          <p:cNvSpPr>
            <a:spLocks noGrp="1"/>
          </p:cNvSpPr>
          <p:nvPr>
            <p:ph idx="1"/>
          </p:nvPr>
        </p:nvSpPr>
        <p:spPr>
          <a:solidFill>
            <a:schemeClr val="accent1">
              <a:lumMod val="40000"/>
              <a:lumOff val="60000"/>
            </a:schemeClr>
          </a:solidFill>
        </p:spPr>
        <p:txBody>
          <a:bodyPr anchor="ctr"/>
          <a:lstStyle/>
          <a:p>
            <a:pPr marL="0" indent="0">
              <a:buNone/>
            </a:pPr>
            <a:r>
              <a:rPr lang="en-US" b="1" dirty="0">
                <a:latin typeface="Comic Sans MS" panose="030F0702030302020204" pitchFamily="66" charset="0"/>
              </a:rPr>
              <a:t>23 For the wages of sin is death, but the free gift of God is eternal life in Christ Jesus our Lord. </a:t>
            </a:r>
          </a:p>
        </p:txBody>
      </p:sp>
    </p:spTree>
    <p:extLst>
      <p:ext uri="{BB962C8B-B14F-4D97-AF65-F5344CB8AC3E}">
        <p14:creationId xmlns:p14="http://schemas.microsoft.com/office/powerpoint/2010/main" val="37360932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174F37-D0E4-DD6A-F3AB-D31E502021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4ED64B-2704-0F60-39A4-135EBCCCE5D7}"/>
              </a:ext>
            </a:extLst>
          </p:cNvPr>
          <p:cNvSpPr>
            <a:spLocks noGrp="1"/>
          </p:cNvSpPr>
          <p:nvPr>
            <p:ph type="title"/>
          </p:nvPr>
        </p:nvSpPr>
        <p:spPr>
          <a:solidFill>
            <a:srgbClr val="92D050"/>
          </a:solidFill>
        </p:spPr>
        <p:txBody>
          <a:bodyPr/>
          <a:lstStyle/>
          <a:p>
            <a:pPr algn="ctr"/>
            <a:r>
              <a:rPr lang="de-DE" b="1" dirty="0">
                <a:latin typeface="Comic Sans MS" panose="030F0702030302020204" pitchFamily="66" charset="0"/>
              </a:rPr>
              <a:t>Mark 7 v 10 -11</a:t>
            </a:r>
            <a:endParaRPr lang="en-US" b="1" dirty="0">
              <a:latin typeface="Comic Sans MS" panose="030F0702030302020204" pitchFamily="66" charset="0"/>
            </a:endParaRPr>
          </a:p>
        </p:txBody>
      </p:sp>
      <p:sp>
        <p:nvSpPr>
          <p:cNvPr id="3" name="Content Placeholder 2">
            <a:extLst>
              <a:ext uri="{FF2B5EF4-FFF2-40B4-BE49-F238E27FC236}">
                <a16:creationId xmlns:a16="http://schemas.microsoft.com/office/drawing/2014/main" id="{6DDCA15C-72DD-5AAD-4554-827197B5A166}"/>
              </a:ext>
            </a:extLst>
          </p:cNvPr>
          <p:cNvSpPr>
            <a:spLocks noGrp="1"/>
          </p:cNvSpPr>
          <p:nvPr>
            <p:ph idx="1"/>
          </p:nvPr>
        </p:nvSpPr>
        <p:spPr>
          <a:solidFill>
            <a:schemeClr val="accent1">
              <a:lumMod val="40000"/>
              <a:lumOff val="60000"/>
            </a:schemeClr>
          </a:solidFill>
        </p:spPr>
        <p:txBody>
          <a:bodyPr/>
          <a:lstStyle/>
          <a:p>
            <a:pPr marL="0" indent="0">
              <a:buNone/>
            </a:pPr>
            <a:r>
              <a:rPr lang="en-US" b="1" dirty="0">
                <a:latin typeface="Comic Sans MS" panose="030F0702030302020204" pitchFamily="66" charset="0"/>
              </a:rPr>
              <a:t> 10 For Moses said, ‘Honour your father and your mother’; and, ‘Whoever reviles father or mother must surely die.’ 11 But you say, ‘If a man tells his father or his mother, “Whatever you would have gained from me is Corban”’ (that is, given to God)[d]— 12 then you no longer permit him to do anything for his father or mother, </a:t>
            </a:r>
          </a:p>
        </p:txBody>
      </p:sp>
    </p:spTree>
    <p:extLst>
      <p:ext uri="{BB962C8B-B14F-4D97-AF65-F5344CB8AC3E}">
        <p14:creationId xmlns:p14="http://schemas.microsoft.com/office/powerpoint/2010/main" val="37740256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9</TotalTime>
  <Words>811</Words>
  <Application>Microsoft Office PowerPoint</Application>
  <PresentationFormat>Widescreen</PresentationFormat>
  <Paragraphs>17</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Aptos</vt:lpstr>
      <vt:lpstr>Aptos Display</vt:lpstr>
      <vt:lpstr>Arial</vt:lpstr>
      <vt:lpstr>Comic Sans MS</vt:lpstr>
      <vt:lpstr>Office Theme</vt:lpstr>
      <vt:lpstr>Giving to the poor</vt:lpstr>
      <vt:lpstr>Matthew 6 v 1-4</vt:lpstr>
      <vt:lpstr>Matthew 19 v 16-20</vt:lpstr>
      <vt:lpstr>Deuteronomy 15 v 7 - 11</vt:lpstr>
      <vt:lpstr>Deuteronomy 15 v 7 - 11</vt:lpstr>
      <vt:lpstr>Luke 17 v 7 - 10</vt:lpstr>
      <vt:lpstr>Romans 6 v 23</vt:lpstr>
      <vt:lpstr>Mark 7 v 10 -11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Michael Collins</dc:creator>
  <cp:lastModifiedBy>Michael Collins</cp:lastModifiedBy>
  <cp:revision>1</cp:revision>
  <dcterms:created xsi:type="dcterms:W3CDTF">2026-09-24T12:26:17Z</dcterms:created>
  <dcterms:modified xsi:type="dcterms:W3CDTF">2026-09-24T12:35:57Z</dcterms:modified>
</cp:coreProperties>
</file>